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515" autoAdjust="0"/>
    <p:restoredTop sz="94660"/>
  </p:normalViewPr>
  <p:slideViewPr>
    <p:cSldViewPr snapToGrid="0">
      <p:cViewPr>
        <p:scale>
          <a:sx n="100" d="100"/>
          <a:sy n="100" d="100"/>
        </p:scale>
        <p:origin x="1446" y="3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98AD4-21A3-4772-9F33-03D0140DD5A7}" type="datetimeFigureOut">
              <a:rPr lang="en-IE" smtClean="0"/>
              <a:t>23/02/2018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5D1B4-1F95-4891-8ACE-11F27BFD3A7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9577615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98AD4-21A3-4772-9F33-03D0140DD5A7}" type="datetimeFigureOut">
              <a:rPr lang="en-IE" smtClean="0"/>
              <a:t>23/02/2018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5D1B4-1F95-4891-8ACE-11F27BFD3A7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175488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98AD4-21A3-4772-9F33-03D0140DD5A7}" type="datetimeFigureOut">
              <a:rPr lang="en-IE" smtClean="0"/>
              <a:t>23/02/2018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5D1B4-1F95-4891-8ACE-11F27BFD3A7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3820340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98AD4-21A3-4772-9F33-03D0140DD5A7}" type="datetimeFigureOut">
              <a:rPr lang="en-IE" smtClean="0"/>
              <a:t>23/02/2018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5D1B4-1F95-4891-8ACE-11F27BFD3A7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999729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98AD4-21A3-4772-9F33-03D0140DD5A7}" type="datetimeFigureOut">
              <a:rPr lang="en-IE" smtClean="0"/>
              <a:t>23/02/2018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5D1B4-1F95-4891-8ACE-11F27BFD3A7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358493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98AD4-21A3-4772-9F33-03D0140DD5A7}" type="datetimeFigureOut">
              <a:rPr lang="en-IE" smtClean="0"/>
              <a:t>23/02/2018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5D1B4-1F95-4891-8ACE-11F27BFD3A7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586277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98AD4-21A3-4772-9F33-03D0140DD5A7}" type="datetimeFigureOut">
              <a:rPr lang="en-IE" smtClean="0"/>
              <a:t>23/02/2018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5D1B4-1F95-4891-8ACE-11F27BFD3A7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750007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98AD4-21A3-4772-9F33-03D0140DD5A7}" type="datetimeFigureOut">
              <a:rPr lang="en-IE" smtClean="0"/>
              <a:t>23/02/2018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5D1B4-1F95-4891-8ACE-11F27BFD3A7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20306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98AD4-21A3-4772-9F33-03D0140DD5A7}" type="datetimeFigureOut">
              <a:rPr lang="en-IE" smtClean="0"/>
              <a:t>23/02/2018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5D1B4-1F95-4891-8ACE-11F27BFD3A7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891752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98AD4-21A3-4772-9F33-03D0140DD5A7}" type="datetimeFigureOut">
              <a:rPr lang="en-IE" smtClean="0"/>
              <a:t>23/02/2018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5D1B4-1F95-4891-8ACE-11F27BFD3A7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8809348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98AD4-21A3-4772-9F33-03D0140DD5A7}" type="datetimeFigureOut">
              <a:rPr lang="en-IE" smtClean="0"/>
              <a:t>23/02/2018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5D1B4-1F95-4891-8ACE-11F27BFD3A7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679450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498AD4-21A3-4772-9F33-03D0140DD5A7}" type="datetimeFigureOut">
              <a:rPr lang="en-IE" smtClean="0"/>
              <a:t>23/02/2018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55D1B4-1F95-4891-8ACE-11F27BFD3A7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971758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2646241-74DB-4DF7-A17B-6D6D60EACC9F}"/>
              </a:ext>
            </a:extLst>
          </p:cNvPr>
          <p:cNvSpPr/>
          <p:nvPr/>
        </p:nvSpPr>
        <p:spPr>
          <a:xfrm>
            <a:off x="2091718" y="2756445"/>
            <a:ext cx="722273" cy="448319"/>
          </a:xfrm>
          <a:prstGeom prst="rect">
            <a:avLst/>
          </a:prstGeom>
          <a:solidFill>
            <a:schemeClr val="bg1"/>
          </a:solidFill>
          <a:ln w="6350"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IE" sz="1000" dirty="0">
                <a:solidFill>
                  <a:schemeClr val="tx1"/>
                </a:solidFill>
              </a:rPr>
              <a:t>Initial</a:t>
            </a:r>
          </a:p>
          <a:p>
            <a:pPr algn="ctr"/>
            <a:r>
              <a:rPr lang="en-IE" sz="1000" dirty="0">
                <a:solidFill>
                  <a:schemeClr val="tx1"/>
                </a:solidFill>
              </a:rPr>
              <a:t>Triage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4CDE8B40-3A5B-457A-B0B1-7D5E7054F397}"/>
              </a:ext>
            </a:extLst>
          </p:cNvPr>
          <p:cNvCxnSpPr>
            <a:cxnSpLocks/>
            <a:stCxn id="6" idx="3"/>
            <a:endCxn id="5" idx="1"/>
          </p:cNvCxnSpPr>
          <p:nvPr/>
        </p:nvCxnSpPr>
        <p:spPr>
          <a:xfrm>
            <a:off x="1640565" y="2980604"/>
            <a:ext cx="451153" cy="1"/>
          </a:xfrm>
          <a:prstGeom prst="straightConnector1">
            <a:avLst/>
          </a:prstGeom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Adaptemy logo">
            <a:extLst>
              <a:ext uri="{FF2B5EF4-FFF2-40B4-BE49-F238E27FC236}">
                <a16:creationId xmlns:a16="http://schemas.microsoft.com/office/drawing/2014/main" id="{BDDB36FC-E14E-4AB9-BD50-ADE469DF0C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8464" y="703686"/>
            <a:ext cx="1877786" cy="6055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F069177B-3A44-4055-A5D3-B0E9EFB569D9}"/>
              </a:ext>
            </a:extLst>
          </p:cNvPr>
          <p:cNvSpPr/>
          <p:nvPr/>
        </p:nvSpPr>
        <p:spPr>
          <a:xfrm>
            <a:off x="464738" y="921909"/>
            <a:ext cx="4887132" cy="387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/>
          <a:lstStyle/>
          <a:p>
            <a:r>
              <a:rPr lang="en-IE" dirty="0">
                <a:solidFill>
                  <a:schemeClr val="bg1">
                    <a:lumMod val="50000"/>
                  </a:schemeClr>
                </a:solidFill>
              </a:rPr>
              <a:t>Adaptemy Bug Workflow Process 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95EA98A9-7936-4B20-B17F-8BEE8575763C}"/>
              </a:ext>
            </a:extLst>
          </p:cNvPr>
          <p:cNvSpPr/>
          <p:nvPr/>
        </p:nvSpPr>
        <p:spPr>
          <a:xfrm>
            <a:off x="681020" y="2745306"/>
            <a:ext cx="959545" cy="470595"/>
          </a:xfrm>
          <a:prstGeom prst="roundRect">
            <a:avLst/>
          </a:prstGeom>
          <a:solidFill>
            <a:schemeClr val="bg1"/>
          </a:solidFill>
          <a:ln w="6350"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IE" sz="1000" dirty="0">
                <a:solidFill>
                  <a:schemeClr val="tx1"/>
                </a:solidFill>
              </a:rPr>
              <a:t>User Submits</a:t>
            </a:r>
          </a:p>
          <a:p>
            <a:pPr algn="ctr"/>
            <a:r>
              <a:rPr lang="en-IE" sz="1000" dirty="0">
                <a:solidFill>
                  <a:schemeClr val="tx1"/>
                </a:solidFill>
              </a:rPr>
              <a:t>Bug</a:t>
            </a:r>
          </a:p>
        </p:txBody>
      </p:sp>
      <p:sp>
        <p:nvSpPr>
          <p:cNvPr id="16" name="Diamond 15">
            <a:extLst>
              <a:ext uri="{FF2B5EF4-FFF2-40B4-BE49-F238E27FC236}">
                <a16:creationId xmlns:a16="http://schemas.microsoft.com/office/drawing/2014/main" id="{FFA8EBF5-4D8F-48CF-A069-949124F81BC2}"/>
              </a:ext>
            </a:extLst>
          </p:cNvPr>
          <p:cNvSpPr/>
          <p:nvPr/>
        </p:nvSpPr>
        <p:spPr>
          <a:xfrm>
            <a:off x="3265144" y="2701203"/>
            <a:ext cx="558800" cy="558800"/>
          </a:xfrm>
          <a:prstGeom prst="diamond">
            <a:avLst/>
          </a:prstGeom>
          <a:solidFill>
            <a:schemeClr val="bg1"/>
          </a:solidFill>
          <a:ln w="6350"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IE" sz="1000" dirty="0">
                <a:solidFill>
                  <a:schemeClr val="tx1"/>
                </a:solidFill>
              </a:rPr>
              <a:t>Bug?</a:t>
            </a:r>
          </a:p>
        </p:txBody>
      </p:sp>
      <p:cxnSp>
        <p:nvCxnSpPr>
          <p:cNvPr id="64" name="Straight Arrow Connector 63">
            <a:extLst>
              <a:ext uri="{FF2B5EF4-FFF2-40B4-BE49-F238E27FC236}">
                <a16:creationId xmlns:a16="http://schemas.microsoft.com/office/drawing/2014/main" id="{44BB49F7-050F-446B-B355-38AAD559D26A}"/>
              </a:ext>
            </a:extLst>
          </p:cNvPr>
          <p:cNvCxnSpPr>
            <a:cxnSpLocks/>
            <a:stCxn id="5" idx="3"/>
            <a:endCxn id="16" idx="1"/>
          </p:cNvCxnSpPr>
          <p:nvPr/>
        </p:nvCxnSpPr>
        <p:spPr>
          <a:xfrm flipV="1">
            <a:off x="2813991" y="2980603"/>
            <a:ext cx="451153" cy="2"/>
          </a:xfrm>
          <a:prstGeom prst="straightConnector1">
            <a:avLst/>
          </a:prstGeom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Rectangle 68">
            <a:extLst>
              <a:ext uri="{FF2B5EF4-FFF2-40B4-BE49-F238E27FC236}">
                <a16:creationId xmlns:a16="http://schemas.microsoft.com/office/drawing/2014/main" id="{A36036EB-8CC1-445F-BFEF-33C5F30A6B5E}"/>
              </a:ext>
            </a:extLst>
          </p:cNvPr>
          <p:cNvSpPr/>
          <p:nvPr/>
        </p:nvSpPr>
        <p:spPr>
          <a:xfrm>
            <a:off x="4275097" y="2477044"/>
            <a:ext cx="477250" cy="224159"/>
          </a:xfrm>
          <a:prstGeom prst="rect">
            <a:avLst/>
          </a:prstGeom>
          <a:solidFill>
            <a:schemeClr val="bg1"/>
          </a:solidFill>
          <a:ln w="6350"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IE" sz="1000" dirty="0">
                <a:solidFill>
                  <a:schemeClr val="tx1"/>
                </a:solidFill>
              </a:rPr>
              <a:t>Yes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FB4C2648-FC85-4A34-BBD8-FE573CB19AB2}"/>
              </a:ext>
            </a:extLst>
          </p:cNvPr>
          <p:cNvSpPr/>
          <p:nvPr/>
        </p:nvSpPr>
        <p:spPr>
          <a:xfrm>
            <a:off x="4283708" y="3585365"/>
            <a:ext cx="477250" cy="224159"/>
          </a:xfrm>
          <a:prstGeom prst="rect">
            <a:avLst/>
          </a:prstGeom>
          <a:solidFill>
            <a:schemeClr val="bg1"/>
          </a:solidFill>
          <a:ln w="6350"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IE" sz="1000" dirty="0">
                <a:solidFill>
                  <a:schemeClr val="tx1"/>
                </a:solidFill>
              </a:rPr>
              <a:t>No</a:t>
            </a:r>
          </a:p>
        </p:txBody>
      </p:sp>
      <p:cxnSp>
        <p:nvCxnSpPr>
          <p:cNvPr id="23" name="Connector: Elbow 22">
            <a:extLst>
              <a:ext uri="{FF2B5EF4-FFF2-40B4-BE49-F238E27FC236}">
                <a16:creationId xmlns:a16="http://schemas.microsoft.com/office/drawing/2014/main" id="{FA71765E-8B60-4CB3-ABE1-BB24E59F96AB}"/>
              </a:ext>
            </a:extLst>
          </p:cNvPr>
          <p:cNvCxnSpPr>
            <a:cxnSpLocks/>
            <a:stCxn id="16" idx="3"/>
            <a:endCxn id="69" idx="1"/>
          </p:cNvCxnSpPr>
          <p:nvPr/>
        </p:nvCxnSpPr>
        <p:spPr>
          <a:xfrm flipV="1">
            <a:off x="3823944" y="2589124"/>
            <a:ext cx="451153" cy="391479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Connector: Elbow 73">
            <a:extLst>
              <a:ext uri="{FF2B5EF4-FFF2-40B4-BE49-F238E27FC236}">
                <a16:creationId xmlns:a16="http://schemas.microsoft.com/office/drawing/2014/main" id="{52C48A34-57A4-4064-BB0D-530AD5DC7AD8}"/>
              </a:ext>
            </a:extLst>
          </p:cNvPr>
          <p:cNvCxnSpPr>
            <a:cxnSpLocks/>
            <a:stCxn id="16" idx="3"/>
            <a:endCxn id="70" idx="1"/>
          </p:cNvCxnSpPr>
          <p:nvPr/>
        </p:nvCxnSpPr>
        <p:spPr>
          <a:xfrm>
            <a:off x="3823944" y="2980603"/>
            <a:ext cx="459764" cy="716842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Rectangle 84">
            <a:extLst>
              <a:ext uri="{FF2B5EF4-FFF2-40B4-BE49-F238E27FC236}">
                <a16:creationId xmlns:a16="http://schemas.microsoft.com/office/drawing/2014/main" id="{A927445C-985E-4801-A02E-87F375A72849}"/>
              </a:ext>
            </a:extLst>
          </p:cNvPr>
          <p:cNvSpPr/>
          <p:nvPr/>
        </p:nvSpPr>
        <p:spPr>
          <a:xfrm>
            <a:off x="5418182" y="4235141"/>
            <a:ext cx="717549" cy="387295"/>
          </a:xfrm>
          <a:prstGeom prst="rect">
            <a:avLst/>
          </a:prstGeom>
          <a:solidFill>
            <a:schemeClr val="bg1"/>
          </a:solidFill>
          <a:ln w="6350"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IE" sz="1000" dirty="0">
                <a:solidFill>
                  <a:schemeClr val="tx1"/>
                </a:solidFill>
              </a:rPr>
              <a:t>Change Request</a:t>
            </a:r>
          </a:p>
        </p:txBody>
      </p:sp>
      <p:cxnSp>
        <p:nvCxnSpPr>
          <p:cNvPr id="86" name="Connector: Elbow 85">
            <a:extLst>
              <a:ext uri="{FF2B5EF4-FFF2-40B4-BE49-F238E27FC236}">
                <a16:creationId xmlns:a16="http://schemas.microsoft.com/office/drawing/2014/main" id="{DEBC057C-ED54-402F-A94E-55435F1FD6D6}"/>
              </a:ext>
            </a:extLst>
          </p:cNvPr>
          <p:cNvCxnSpPr>
            <a:cxnSpLocks/>
            <a:stCxn id="70" idx="2"/>
            <a:endCxn id="85" idx="1"/>
          </p:cNvCxnSpPr>
          <p:nvPr/>
        </p:nvCxnSpPr>
        <p:spPr>
          <a:xfrm rot="16200000" flipH="1">
            <a:off x="4660625" y="3671231"/>
            <a:ext cx="619265" cy="895849"/>
          </a:xfrm>
          <a:prstGeom prst="bentConnector2">
            <a:avLst/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Rectangle: Rounded Corners 95">
            <a:extLst>
              <a:ext uri="{FF2B5EF4-FFF2-40B4-BE49-F238E27FC236}">
                <a16:creationId xmlns:a16="http://schemas.microsoft.com/office/drawing/2014/main" id="{35164624-8F4B-4DD7-A522-8CFDD49AC02C}"/>
              </a:ext>
            </a:extLst>
          </p:cNvPr>
          <p:cNvSpPr/>
          <p:nvPr/>
        </p:nvSpPr>
        <p:spPr>
          <a:xfrm>
            <a:off x="6483837" y="4193490"/>
            <a:ext cx="1061515" cy="470595"/>
          </a:xfrm>
          <a:prstGeom prst="roundRect">
            <a:avLst/>
          </a:prstGeom>
          <a:solidFill>
            <a:schemeClr val="bg1"/>
          </a:solidFill>
          <a:ln w="6350"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IE" sz="1000" i="1" dirty="0">
                <a:solidFill>
                  <a:schemeClr val="tx1"/>
                </a:solidFill>
              </a:rPr>
              <a:t>Follow Change Request Process</a:t>
            </a:r>
          </a:p>
        </p:txBody>
      </p:sp>
      <p:cxnSp>
        <p:nvCxnSpPr>
          <p:cNvPr id="97" name="Straight Arrow Connector 96">
            <a:extLst>
              <a:ext uri="{FF2B5EF4-FFF2-40B4-BE49-F238E27FC236}">
                <a16:creationId xmlns:a16="http://schemas.microsoft.com/office/drawing/2014/main" id="{3D012CE4-B5FB-44A4-98AC-19266EF1ABAE}"/>
              </a:ext>
            </a:extLst>
          </p:cNvPr>
          <p:cNvCxnSpPr>
            <a:cxnSpLocks/>
            <a:stCxn id="85" idx="3"/>
            <a:endCxn id="96" idx="1"/>
          </p:cNvCxnSpPr>
          <p:nvPr/>
        </p:nvCxnSpPr>
        <p:spPr>
          <a:xfrm flipV="1">
            <a:off x="6135731" y="4428788"/>
            <a:ext cx="348106" cy="1"/>
          </a:xfrm>
          <a:prstGeom prst="straightConnector1">
            <a:avLst/>
          </a:prstGeom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Rectangle 100">
            <a:extLst>
              <a:ext uri="{FF2B5EF4-FFF2-40B4-BE49-F238E27FC236}">
                <a16:creationId xmlns:a16="http://schemas.microsoft.com/office/drawing/2014/main" id="{871C4A34-879E-4812-BF26-45B6035AB49E}"/>
              </a:ext>
            </a:extLst>
          </p:cNvPr>
          <p:cNvSpPr/>
          <p:nvPr/>
        </p:nvSpPr>
        <p:spPr>
          <a:xfrm>
            <a:off x="5418182" y="5048052"/>
            <a:ext cx="717549" cy="387295"/>
          </a:xfrm>
          <a:prstGeom prst="rect">
            <a:avLst/>
          </a:prstGeom>
          <a:solidFill>
            <a:schemeClr val="bg1"/>
          </a:solidFill>
          <a:ln w="6350"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IE" sz="1000" i="1" dirty="0">
                <a:solidFill>
                  <a:schemeClr val="tx1"/>
                </a:solidFill>
              </a:rPr>
              <a:t>Other</a:t>
            </a:r>
          </a:p>
        </p:txBody>
      </p:sp>
      <p:sp>
        <p:nvSpPr>
          <p:cNvPr id="102" name="Rectangle: Rounded Corners 101">
            <a:extLst>
              <a:ext uri="{FF2B5EF4-FFF2-40B4-BE49-F238E27FC236}">
                <a16:creationId xmlns:a16="http://schemas.microsoft.com/office/drawing/2014/main" id="{07F1F006-D5BD-41FD-BD31-D61E34BF33CB}"/>
              </a:ext>
            </a:extLst>
          </p:cNvPr>
          <p:cNvSpPr/>
          <p:nvPr/>
        </p:nvSpPr>
        <p:spPr>
          <a:xfrm>
            <a:off x="6508465" y="5006401"/>
            <a:ext cx="1061515" cy="470595"/>
          </a:xfrm>
          <a:prstGeom prst="roundRect">
            <a:avLst/>
          </a:prstGeom>
          <a:solidFill>
            <a:schemeClr val="bg1"/>
          </a:solidFill>
          <a:ln w="6350"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IE" sz="1000" i="1" dirty="0">
                <a:solidFill>
                  <a:schemeClr val="tx1"/>
                </a:solidFill>
              </a:rPr>
              <a:t>Update Ticket With Explanation</a:t>
            </a:r>
          </a:p>
        </p:txBody>
      </p:sp>
      <p:cxnSp>
        <p:nvCxnSpPr>
          <p:cNvPr id="103" name="Connector: Elbow 102">
            <a:extLst>
              <a:ext uri="{FF2B5EF4-FFF2-40B4-BE49-F238E27FC236}">
                <a16:creationId xmlns:a16="http://schemas.microsoft.com/office/drawing/2014/main" id="{36006CFA-18FB-4109-9D12-DB4AD11F55AE}"/>
              </a:ext>
            </a:extLst>
          </p:cNvPr>
          <p:cNvCxnSpPr>
            <a:cxnSpLocks/>
            <a:stCxn id="70" idx="2"/>
            <a:endCxn id="101" idx="1"/>
          </p:cNvCxnSpPr>
          <p:nvPr/>
        </p:nvCxnSpPr>
        <p:spPr>
          <a:xfrm rot="16200000" flipH="1">
            <a:off x="4254169" y="4077687"/>
            <a:ext cx="1432176" cy="895849"/>
          </a:xfrm>
          <a:prstGeom prst="bentConnector2">
            <a:avLst/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Arrow Connector 105">
            <a:extLst>
              <a:ext uri="{FF2B5EF4-FFF2-40B4-BE49-F238E27FC236}">
                <a16:creationId xmlns:a16="http://schemas.microsoft.com/office/drawing/2014/main" id="{2E57CA84-5AB7-4997-AE81-1DC34C504D10}"/>
              </a:ext>
            </a:extLst>
          </p:cNvPr>
          <p:cNvCxnSpPr>
            <a:cxnSpLocks/>
            <a:stCxn id="101" idx="3"/>
            <a:endCxn id="102" idx="1"/>
          </p:cNvCxnSpPr>
          <p:nvPr/>
        </p:nvCxnSpPr>
        <p:spPr>
          <a:xfrm flipV="1">
            <a:off x="6135731" y="5241699"/>
            <a:ext cx="372734" cy="1"/>
          </a:xfrm>
          <a:prstGeom prst="straightConnector1">
            <a:avLst/>
          </a:prstGeom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Arrow Connector 111">
            <a:extLst>
              <a:ext uri="{FF2B5EF4-FFF2-40B4-BE49-F238E27FC236}">
                <a16:creationId xmlns:a16="http://schemas.microsoft.com/office/drawing/2014/main" id="{C02DEE80-62BD-4E93-900D-202B06AF6FE3}"/>
              </a:ext>
            </a:extLst>
          </p:cNvPr>
          <p:cNvCxnSpPr>
            <a:cxnSpLocks/>
            <a:stCxn id="69" idx="3"/>
            <a:endCxn id="120" idx="1"/>
          </p:cNvCxnSpPr>
          <p:nvPr/>
        </p:nvCxnSpPr>
        <p:spPr>
          <a:xfrm flipV="1">
            <a:off x="4752347" y="2589123"/>
            <a:ext cx="451153" cy="1"/>
          </a:xfrm>
          <a:prstGeom prst="straightConnector1">
            <a:avLst/>
          </a:prstGeom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Diamond 119">
            <a:extLst>
              <a:ext uri="{FF2B5EF4-FFF2-40B4-BE49-F238E27FC236}">
                <a16:creationId xmlns:a16="http://schemas.microsoft.com/office/drawing/2014/main" id="{4440D4C1-A5CA-44D0-ABB0-D6FB1022620D}"/>
              </a:ext>
            </a:extLst>
          </p:cNvPr>
          <p:cNvSpPr/>
          <p:nvPr/>
        </p:nvSpPr>
        <p:spPr>
          <a:xfrm>
            <a:off x="5203500" y="2018498"/>
            <a:ext cx="1141250" cy="1141250"/>
          </a:xfrm>
          <a:prstGeom prst="diamond">
            <a:avLst/>
          </a:prstGeom>
          <a:solidFill>
            <a:schemeClr val="bg1"/>
          </a:solidFill>
          <a:ln w="6350"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IE" sz="1000" dirty="0">
                <a:solidFill>
                  <a:schemeClr val="tx1"/>
                </a:solidFill>
              </a:rPr>
              <a:t>Can We Reproduce?</a:t>
            </a:r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B77CAE86-C16A-4160-B3D7-7C5B90D57000}"/>
              </a:ext>
            </a:extLst>
          </p:cNvPr>
          <p:cNvSpPr/>
          <p:nvPr/>
        </p:nvSpPr>
        <p:spPr>
          <a:xfrm>
            <a:off x="6795903" y="2083344"/>
            <a:ext cx="477250" cy="224159"/>
          </a:xfrm>
          <a:prstGeom prst="rect">
            <a:avLst/>
          </a:prstGeom>
          <a:solidFill>
            <a:schemeClr val="bg1"/>
          </a:solidFill>
          <a:ln w="6350"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IE" sz="1000" dirty="0">
                <a:solidFill>
                  <a:schemeClr val="tx1"/>
                </a:solidFill>
              </a:rPr>
              <a:t>Yes</a:t>
            </a:r>
          </a:p>
        </p:txBody>
      </p:sp>
      <p:sp>
        <p:nvSpPr>
          <p:cNvPr id="122" name="Rectangle 121">
            <a:extLst>
              <a:ext uri="{FF2B5EF4-FFF2-40B4-BE49-F238E27FC236}">
                <a16:creationId xmlns:a16="http://schemas.microsoft.com/office/drawing/2014/main" id="{F1C72F69-5851-46AC-9250-3769F65DBC9C}"/>
              </a:ext>
            </a:extLst>
          </p:cNvPr>
          <p:cNvSpPr/>
          <p:nvPr/>
        </p:nvSpPr>
        <p:spPr>
          <a:xfrm>
            <a:off x="6795903" y="2867836"/>
            <a:ext cx="477250" cy="224159"/>
          </a:xfrm>
          <a:prstGeom prst="rect">
            <a:avLst/>
          </a:prstGeom>
          <a:solidFill>
            <a:schemeClr val="bg1"/>
          </a:solidFill>
          <a:ln w="6350"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IE" sz="1000" dirty="0">
                <a:solidFill>
                  <a:schemeClr val="tx1"/>
                </a:solidFill>
              </a:rPr>
              <a:t>No</a:t>
            </a:r>
          </a:p>
        </p:txBody>
      </p:sp>
      <p:cxnSp>
        <p:nvCxnSpPr>
          <p:cNvPr id="124" name="Connector: Elbow 123">
            <a:extLst>
              <a:ext uri="{FF2B5EF4-FFF2-40B4-BE49-F238E27FC236}">
                <a16:creationId xmlns:a16="http://schemas.microsoft.com/office/drawing/2014/main" id="{1EA9CC82-25DE-449F-AB4A-2DE708F778CC}"/>
              </a:ext>
            </a:extLst>
          </p:cNvPr>
          <p:cNvCxnSpPr>
            <a:cxnSpLocks/>
            <a:stCxn id="120" idx="3"/>
            <a:endCxn id="121" idx="1"/>
          </p:cNvCxnSpPr>
          <p:nvPr/>
        </p:nvCxnSpPr>
        <p:spPr>
          <a:xfrm flipV="1">
            <a:off x="6344750" y="2195424"/>
            <a:ext cx="451153" cy="393699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Connector: Elbow 125">
            <a:extLst>
              <a:ext uri="{FF2B5EF4-FFF2-40B4-BE49-F238E27FC236}">
                <a16:creationId xmlns:a16="http://schemas.microsoft.com/office/drawing/2014/main" id="{3E687D48-6E92-4747-A399-BC9F84889E49}"/>
              </a:ext>
            </a:extLst>
          </p:cNvPr>
          <p:cNvCxnSpPr>
            <a:cxnSpLocks/>
            <a:stCxn id="120" idx="3"/>
            <a:endCxn id="122" idx="1"/>
          </p:cNvCxnSpPr>
          <p:nvPr/>
        </p:nvCxnSpPr>
        <p:spPr>
          <a:xfrm>
            <a:off x="6344750" y="2589123"/>
            <a:ext cx="451153" cy="390793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Rectangle: Rounded Corners 126">
            <a:extLst>
              <a:ext uri="{FF2B5EF4-FFF2-40B4-BE49-F238E27FC236}">
                <a16:creationId xmlns:a16="http://schemas.microsoft.com/office/drawing/2014/main" id="{B54AF72B-54E7-4771-A023-32C9B1A73A62}"/>
              </a:ext>
            </a:extLst>
          </p:cNvPr>
          <p:cNvSpPr/>
          <p:nvPr/>
        </p:nvSpPr>
        <p:spPr>
          <a:xfrm>
            <a:off x="7724306" y="2744619"/>
            <a:ext cx="1061515" cy="470595"/>
          </a:xfrm>
          <a:prstGeom prst="roundRect">
            <a:avLst/>
          </a:prstGeom>
          <a:solidFill>
            <a:schemeClr val="bg1"/>
          </a:solidFill>
          <a:ln w="6350"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IE" sz="1000" i="1" dirty="0">
                <a:solidFill>
                  <a:schemeClr val="tx1"/>
                </a:solidFill>
              </a:rPr>
              <a:t>Request More Information</a:t>
            </a:r>
          </a:p>
        </p:txBody>
      </p:sp>
      <p:cxnSp>
        <p:nvCxnSpPr>
          <p:cNvPr id="128" name="Straight Arrow Connector 127">
            <a:extLst>
              <a:ext uri="{FF2B5EF4-FFF2-40B4-BE49-F238E27FC236}">
                <a16:creationId xmlns:a16="http://schemas.microsoft.com/office/drawing/2014/main" id="{E650A0B3-96B4-4D28-9BE1-051999ADEE8E}"/>
              </a:ext>
            </a:extLst>
          </p:cNvPr>
          <p:cNvCxnSpPr>
            <a:cxnSpLocks/>
            <a:stCxn id="122" idx="3"/>
            <a:endCxn id="127" idx="1"/>
          </p:cNvCxnSpPr>
          <p:nvPr/>
        </p:nvCxnSpPr>
        <p:spPr>
          <a:xfrm>
            <a:off x="7273153" y="2979916"/>
            <a:ext cx="451153" cy="1"/>
          </a:xfrm>
          <a:prstGeom prst="straightConnector1">
            <a:avLst/>
          </a:prstGeom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1" name="Rectangle: Rounded Corners 130">
            <a:extLst>
              <a:ext uri="{FF2B5EF4-FFF2-40B4-BE49-F238E27FC236}">
                <a16:creationId xmlns:a16="http://schemas.microsoft.com/office/drawing/2014/main" id="{834C49E3-F92A-40CF-A8E8-005B3B07AED9}"/>
              </a:ext>
            </a:extLst>
          </p:cNvPr>
          <p:cNvSpPr/>
          <p:nvPr/>
        </p:nvSpPr>
        <p:spPr>
          <a:xfrm>
            <a:off x="7724306" y="1960125"/>
            <a:ext cx="1061515" cy="470595"/>
          </a:xfrm>
          <a:prstGeom prst="roundRect">
            <a:avLst/>
          </a:prstGeom>
          <a:solidFill>
            <a:schemeClr val="bg1"/>
          </a:solidFill>
          <a:ln w="6350"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IE" sz="1000" i="1" dirty="0">
                <a:solidFill>
                  <a:schemeClr val="tx1"/>
                </a:solidFill>
              </a:rPr>
              <a:t>Resolve per SLA</a:t>
            </a:r>
          </a:p>
        </p:txBody>
      </p:sp>
      <p:cxnSp>
        <p:nvCxnSpPr>
          <p:cNvPr id="132" name="Straight Arrow Connector 131">
            <a:extLst>
              <a:ext uri="{FF2B5EF4-FFF2-40B4-BE49-F238E27FC236}">
                <a16:creationId xmlns:a16="http://schemas.microsoft.com/office/drawing/2014/main" id="{47131F5D-27FE-4564-A81A-E0ECD536C62F}"/>
              </a:ext>
            </a:extLst>
          </p:cNvPr>
          <p:cNvCxnSpPr>
            <a:cxnSpLocks/>
            <a:stCxn id="121" idx="3"/>
            <a:endCxn id="131" idx="1"/>
          </p:cNvCxnSpPr>
          <p:nvPr/>
        </p:nvCxnSpPr>
        <p:spPr>
          <a:xfrm flipV="1">
            <a:off x="7273153" y="2195423"/>
            <a:ext cx="451153" cy="1"/>
          </a:xfrm>
          <a:prstGeom prst="straightConnector1">
            <a:avLst/>
          </a:prstGeom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Connector: Elbow 86">
            <a:extLst>
              <a:ext uri="{FF2B5EF4-FFF2-40B4-BE49-F238E27FC236}">
                <a16:creationId xmlns:a16="http://schemas.microsoft.com/office/drawing/2014/main" id="{876DC43F-E44C-4839-9BF5-6F3902BD7046}"/>
              </a:ext>
            </a:extLst>
          </p:cNvPr>
          <p:cNvCxnSpPr>
            <a:stCxn id="127" idx="2"/>
            <a:endCxn id="120" idx="2"/>
          </p:cNvCxnSpPr>
          <p:nvPr/>
        </p:nvCxnSpPr>
        <p:spPr>
          <a:xfrm rot="5400000" flipH="1">
            <a:off x="6986862" y="1947012"/>
            <a:ext cx="55466" cy="2480939"/>
          </a:xfrm>
          <a:prstGeom prst="bentConnector3">
            <a:avLst>
              <a:gd name="adj1" fmla="val -412144"/>
            </a:avLst>
          </a:prstGeom>
          <a:ln>
            <a:solidFill>
              <a:schemeClr val="bg1">
                <a:lumMod val="50000"/>
              </a:schemeClr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563173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202</TotalTime>
  <Words>36</Words>
  <Application>Microsoft Office PowerPoint</Application>
  <PresentationFormat>A4 Paper (210x297 mm)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Daniel Mccrea</dc:creator>
  <cp:lastModifiedBy>Daniel Mccrea</cp:lastModifiedBy>
  <cp:revision>253</cp:revision>
  <dcterms:created xsi:type="dcterms:W3CDTF">2017-10-02T11:59:47Z</dcterms:created>
  <dcterms:modified xsi:type="dcterms:W3CDTF">2018-02-23T10:49:18Z</dcterms:modified>
</cp:coreProperties>
</file>