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60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776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548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8203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9972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5849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8627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000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30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175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80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9450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98AD4-21A3-4772-9F33-03D0140DD5A7}" type="datetimeFigureOut">
              <a:rPr lang="en-IE" smtClean="0"/>
              <a:t>23/02/2018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D1B4-1F95-4891-8ACE-11F27BFD3A7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7175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daptemy logo">
            <a:extLst>
              <a:ext uri="{FF2B5EF4-FFF2-40B4-BE49-F238E27FC236}">
                <a16:creationId xmlns:a16="http://schemas.microsoft.com/office/drawing/2014/main" id="{BDDB36FC-E14E-4AB9-BD50-ADE469DF0C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464" y="703686"/>
            <a:ext cx="1877786" cy="60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069177B-3A44-4055-A5D3-B0E9EFB569D9}"/>
              </a:ext>
            </a:extLst>
          </p:cNvPr>
          <p:cNvSpPr/>
          <p:nvPr/>
        </p:nvSpPr>
        <p:spPr>
          <a:xfrm>
            <a:off x="464738" y="921909"/>
            <a:ext cx="4887132" cy="3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r>
              <a:rPr lang="en-IE" dirty="0">
                <a:solidFill>
                  <a:schemeClr val="bg1">
                    <a:lumMod val="50000"/>
                  </a:schemeClr>
                </a:solidFill>
              </a:rPr>
              <a:t>Adaptemy Change Request Workflow Process 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ACF0BA14-EF12-426C-8F77-EEE43CE819E9}"/>
              </a:ext>
            </a:extLst>
          </p:cNvPr>
          <p:cNvSpPr/>
          <p:nvPr/>
        </p:nvSpPr>
        <p:spPr>
          <a:xfrm>
            <a:off x="1615172" y="3008233"/>
            <a:ext cx="722273" cy="44831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Initial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Triage</a:t>
            </a:r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4591AD34-F634-4C98-8692-F0735427A4F1}"/>
              </a:ext>
            </a:extLst>
          </p:cNvPr>
          <p:cNvCxnSpPr>
            <a:cxnSpLocks/>
            <a:stCxn id="116" idx="3"/>
            <a:endCxn id="114" idx="1"/>
          </p:cNvCxnSpPr>
          <p:nvPr/>
        </p:nvCxnSpPr>
        <p:spPr>
          <a:xfrm>
            <a:off x="1282758" y="3232392"/>
            <a:ext cx="332414" cy="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E43D9825-C0CA-48E4-95A0-CC1A268EFAE5}"/>
              </a:ext>
            </a:extLst>
          </p:cNvPr>
          <p:cNvSpPr/>
          <p:nvPr/>
        </p:nvSpPr>
        <p:spPr>
          <a:xfrm>
            <a:off x="323213" y="2997094"/>
            <a:ext cx="959545" cy="470595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User Submits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Request</a:t>
            </a:r>
          </a:p>
        </p:txBody>
      </p:sp>
      <p:sp>
        <p:nvSpPr>
          <p:cNvPr id="117" name="Diamond 116">
            <a:extLst>
              <a:ext uri="{FF2B5EF4-FFF2-40B4-BE49-F238E27FC236}">
                <a16:creationId xmlns:a16="http://schemas.microsoft.com/office/drawing/2014/main" id="{50FA1BFC-FB63-465C-BA16-7E8F41CE4974}"/>
              </a:ext>
            </a:extLst>
          </p:cNvPr>
          <p:cNvSpPr/>
          <p:nvPr/>
        </p:nvSpPr>
        <p:spPr>
          <a:xfrm>
            <a:off x="2669859" y="2955596"/>
            <a:ext cx="558800" cy="558800"/>
          </a:xfrm>
          <a:prstGeom prst="diamond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CR?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7A0C1AFB-21BC-412F-BAC8-AD19CFAC9C0B}"/>
              </a:ext>
            </a:extLst>
          </p:cNvPr>
          <p:cNvCxnSpPr>
            <a:cxnSpLocks/>
            <a:stCxn id="114" idx="3"/>
            <a:endCxn id="117" idx="1"/>
          </p:cNvCxnSpPr>
          <p:nvPr/>
        </p:nvCxnSpPr>
        <p:spPr>
          <a:xfrm>
            <a:off x="2337445" y="3232393"/>
            <a:ext cx="332414" cy="2603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>
            <a:extLst>
              <a:ext uri="{FF2B5EF4-FFF2-40B4-BE49-F238E27FC236}">
                <a16:creationId xmlns:a16="http://schemas.microsoft.com/office/drawing/2014/main" id="{44741B3D-CE4E-4D4F-97A2-41AF6F4F26FC}"/>
              </a:ext>
            </a:extLst>
          </p:cNvPr>
          <p:cNvSpPr/>
          <p:nvPr/>
        </p:nvSpPr>
        <p:spPr>
          <a:xfrm>
            <a:off x="3561073" y="2477044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BCA7963-ECF1-47AA-8C2B-6CE8F473528E}"/>
              </a:ext>
            </a:extLst>
          </p:cNvPr>
          <p:cNvSpPr/>
          <p:nvPr/>
        </p:nvSpPr>
        <p:spPr>
          <a:xfrm>
            <a:off x="3561073" y="3768789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125" name="Connector: Elbow 124">
            <a:extLst>
              <a:ext uri="{FF2B5EF4-FFF2-40B4-BE49-F238E27FC236}">
                <a16:creationId xmlns:a16="http://schemas.microsoft.com/office/drawing/2014/main" id="{DB52CC13-B512-4967-9F2D-51F5DEB55427}"/>
              </a:ext>
            </a:extLst>
          </p:cNvPr>
          <p:cNvCxnSpPr>
            <a:cxnSpLocks/>
            <a:stCxn id="117" idx="3"/>
            <a:endCxn id="119" idx="1"/>
          </p:cNvCxnSpPr>
          <p:nvPr/>
        </p:nvCxnSpPr>
        <p:spPr>
          <a:xfrm flipV="1">
            <a:off x="3228659" y="2589124"/>
            <a:ext cx="332414" cy="645872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601979D2-95EF-4992-8AE2-60CCC03BE896}"/>
              </a:ext>
            </a:extLst>
          </p:cNvPr>
          <p:cNvCxnSpPr>
            <a:cxnSpLocks/>
            <a:stCxn id="117" idx="3"/>
            <a:endCxn id="123" idx="1"/>
          </p:cNvCxnSpPr>
          <p:nvPr/>
        </p:nvCxnSpPr>
        <p:spPr>
          <a:xfrm>
            <a:off x="3228659" y="3234996"/>
            <a:ext cx="332414" cy="64587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>
            <a:extLst>
              <a:ext uri="{FF2B5EF4-FFF2-40B4-BE49-F238E27FC236}">
                <a16:creationId xmlns:a16="http://schemas.microsoft.com/office/drawing/2014/main" id="{4CEDA9FB-F183-4463-B598-44DD76FE097A}"/>
              </a:ext>
            </a:extLst>
          </p:cNvPr>
          <p:cNvSpPr/>
          <p:nvPr/>
        </p:nvSpPr>
        <p:spPr>
          <a:xfrm>
            <a:off x="3986948" y="4235140"/>
            <a:ext cx="717549" cy="38729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Bug</a:t>
            </a:r>
          </a:p>
        </p:txBody>
      </p: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1A1A4A9F-33D5-4FE4-8BE0-AAC3A0EC4C1F}"/>
              </a:ext>
            </a:extLst>
          </p:cNvPr>
          <p:cNvCxnSpPr>
            <a:cxnSpLocks/>
            <a:stCxn id="123" idx="2"/>
            <a:endCxn id="130" idx="1"/>
          </p:cNvCxnSpPr>
          <p:nvPr/>
        </p:nvCxnSpPr>
        <p:spPr>
          <a:xfrm rot="16200000" flipH="1">
            <a:off x="3675403" y="4117243"/>
            <a:ext cx="435840" cy="187250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574B607D-14A6-44FE-8E4E-483ED808D4D5}"/>
              </a:ext>
            </a:extLst>
          </p:cNvPr>
          <p:cNvCxnSpPr>
            <a:cxnSpLocks/>
            <a:stCxn id="130" idx="3"/>
            <a:endCxn id="140" idx="1"/>
          </p:cNvCxnSpPr>
          <p:nvPr/>
        </p:nvCxnSpPr>
        <p:spPr>
          <a:xfrm>
            <a:off x="4704497" y="4428788"/>
            <a:ext cx="178635" cy="1670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93659D2-0519-4EBE-ACDB-621255802DB8}"/>
              </a:ext>
            </a:extLst>
          </p:cNvPr>
          <p:cNvSpPr/>
          <p:nvPr/>
        </p:nvSpPr>
        <p:spPr>
          <a:xfrm>
            <a:off x="3986948" y="4886107"/>
            <a:ext cx="717549" cy="38729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i="1" dirty="0">
                <a:solidFill>
                  <a:schemeClr val="tx1"/>
                </a:solidFill>
              </a:rPr>
              <a:t>Other</a:t>
            </a:r>
          </a:p>
        </p:txBody>
      </p:sp>
      <p:cxnSp>
        <p:nvCxnSpPr>
          <p:cNvPr id="136" name="Connector: Elbow 135">
            <a:extLst>
              <a:ext uri="{FF2B5EF4-FFF2-40B4-BE49-F238E27FC236}">
                <a16:creationId xmlns:a16="http://schemas.microsoft.com/office/drawing/2014/main" id="{748BF76D-3DF2-4FC9-B060-7D4DCA15E268}"/>
              </a:ext>
            </a:extLst>
          </p:cNvPr>
          <p:cNvCxnSpPr>
            <a:cxnSpLocks/>
            <a:stCxn id="123" idx="2"/>
            <a:endCxn id="135" idx="1"/>
          </p:cNvCxnSpPr>
          <p:nvPr/>
        </p:nvCxnSpPr>
        <p:spPr>
          <a:xfrm rot="16200000" flipH="1">
            <a:off x="3349920" y="4442726"/>
            <a:ext cx="1086807" cy="187250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C9260AFA-73C8-4AA4-AE68-7CD8B34B035F}"/>
              </a:ext>
            </a:extLst>
          </p:cNvPr>
          <p:cNvCxnSpPr>
            <a:cxnSpLocks/>
            <a:stCxn id="135" idx="3"/>
            <a:endCxn id="141" idx="1"/>
          </p:cNvCxnSpPr>
          <p:nvPr/>
        </p:nvCxnSpPr>
        <p:spPr>
          <a:xfrm>
            <a:off x="4704497" y="5079755"/>
            <a:ext cx="168077" cy="16701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207EC455-88D9-4496-897A-C17473BC664A}"/>
              </a:ext>
            </a:extLst>
          </p:cNvPr>
          <p:cNvCxnSpPr>
            <a:cxnSpLocks/>
            <a:stCxn id="119" idx="3"/>
            <a:endCxn id="139" idx="1"/>
          </p:cNvCxnSpPr>
          <p:nvPr/>
        </p:nvCxnSpPr>
        <p:spPr>
          <a:xfrm>
            <a:off x="4038323" y="2589124"/>
            <a:ext cx="332414" cy="0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Diamond 138">
            <a:extLst>
              <a:ext uri="{FF2B5EF4-FFF2-40B4-BE49-F238E27FC236}">
                <a16:creationId xmlns:a16="http://schemas.microsoft.com/office/drawing/2014/main" id="{3FD33949-876C-4A51-B4BB-7F72A7D12886}"/>
              </a:ext>
            </a:extLst>
          </p:cNvPr>
          <p:cNvSpPr/>
          <p:nvPr/>
        </p:nvSpPr>
        <p:spPr>
          <a:xfrm>
            <a:off x="4370737" y="2062686"/>
            <a:ext cx="1052876" cy="1052876"/>
          </a:xfrm>
          <a:prstGeom prst="diamond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Already On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Roadmap?</a:t>
            </a:r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46D40491-9437-4938-A9D7-ABDFA6A069E7}"/>
              </a:ext>
            </a:extLst>
          </p:cNvPr>
          <p:cNvSpPr/>
          <p:nvPr/>
        </p:nvSpPr>
        <p:spPr>
          <a:xfrm>
            <a:off x="4883132" y="4193489"/>
            <a:ext cx="1209433" cy="504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Treat Using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Bug Process</a:t>
            </a:r>
          </a:p>
        </p:txBody>
      </p: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957B8CB3-E032-4560-AF9B-DCB3071AB8FF}"/>
              </a:ext>
            </a:extLst>
          </p:cNvPr>
          <p:cNvSpPr/>
          <p:nvPr/>
        </p:nvSpPr>
        <p:spPr>
          <a:xfrm>
            <a:off x="4872574" y="4844456"/>
            <a:ext cx="1230548" cy="504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Update Ticket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With Explanation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3CDB21AD-E3F2-4A06-9E74-983ED60B1FB9}"/>
              </a:ext>
            </a:extLst>
          </p:cNvPr>
          <p:cNvSpPr/>
          <p:nvPr/>
        </p:nvSpPr>
        <p:spPr>
          <a:xfrm>
            <a:off x="5756027" y="2202656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C3EE0A21-0FAD-437B-940D-9D8D7ABAFF9B}"/>
              </a:ext>
            </a:extLst>
          </p:cNvPr>
          <p:cNvSpPr/>
          <p:nvPr/>
        </p:nvSpPr>
        <p:spPr>
          <a:xfrm>
            <a:off x="5756027" y="2689857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144" name="Connector: Elbow 143">
            <a:extLst>
              <a:ext uri="{FF2B5EF4-FFF2-40B4-BE49-F238E27FC236}">
                <a16:creationId xmlns:a16="http://schemas.microsoft.com/office/drawing/2014/main" id="{47A351A7-E7BC-4777-9C3D-058EC8689EBB}"/>
              </a:ext>
            </a:extLst>
          </p:cNvPr>
          <p:cNvCxnSpPr>
            <a:cxnSpLocks/>
            <a:stCxn id="139" idx="3"/>
            <a:endCxn id="142" idx="1"/>
          </p:cNvCxnSpPr>
          <p:nvPr/>
        </p:nvCxnSpPr>
        <p:spPr>
          <a:xfrm flipV="1">
            <a:off x="5423613" y="2314736"/>
            <a:ext cx="332414" cy="27438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or: Elbow 144">
            <a:extLst>
              <a:ext uri="{FF2B5EF4-FFF2-40B4-BE49-F238E27FC236}">
                <a16:creationId xmlns:a16="http://schemas.microsoft.com/office/drawing/2014/main" id="{873B9E72-C48A-4087-929A-2C97305BA6E9}"/>
              </a:ext>
            </a:extLst>
          </p:cNvPr>
          <p:cNvCxnSpPr>
            <a:cxnSpLocks/>
            <a:stCxn id="139" idx="3"/>
            <a:endCxn id="143" idx="1"/>
          </p:cNvCxnSpPr>
          <p:nvPr/>
        </p:nvCxnSpPr>
        <p:spPr>
          <a:xfrm>
            <a:off x="5423613" y="2589124"/>
            <a:ext cx="332414" cy="21281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tangle: Rounded Corners 145">
            <a:extLst>
              <a:ext uri="{FF2B5EF4-FFF2-40B4-BE49-F238E27FC236}">
                <a16:creationId xmlns:a16="http://schemas.microsoft.com/office/drawing/2014/main" id="{0C561A45-8AA7-43B3-91E2-DF4B305E5CE7}"/>
              </a:ext>
            </a:extLst>
          </p:cNvPr>
          <p:cNvSpPr/>
          <p:nvPr/>
        </p:nvSpPr>
        <p:spPr>
          <a:xfrm>
            <a:off x="6565691" y="2062686"/>
            <a:ext cx="1209433" cy="504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Advise Of Priority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On Roadmap</a:t>
            </a:r>
          </a:p>
        </p:txBody>
      </p: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E787069F-A3C9-43AE-AC34-D6CA1F3A5867}"/>
              </a:ext>
            </a:extLst>
          </p:cNvPr>
          <p:cNvCxnSpPr>
            <a:cxnSpLocks/>
            <a:stCxn id="142" idx="3"/>
            <a:endCxn id="146" idx="1"/>
          </p:cNvCxnSpPr>
          <p:nvPr/>
        </p:nvCxnSpPr>
        <p:spPr>
          <a:xfrm flipV="1">
            <a:off x="6233277" y="2314686"/>
            <a:ext cx="332414" cy="50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Rectangle 148">
            <a:extLst>
              <a:ext uri="{FF2B5EF4-FFF2-40B4-BE49-F238E27FC236}">
                <a16:creationId xmlns:a16="http://schemas.microsoft.com/office/drawing/2014/main" id="{168DD7DA-DE42-4F14-B7DD-B3C478F419FD}"/>
              </a:ext>
            </a:extLst>
          </p:cNvPr>
          <p:cNvSpPr/>
          <p:nvPr/>
        </p:nvSpPr>
        <p:spPr>
          <a:xfrm>
            <a:off x="7361765" y="3161451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9FE8502E-4E81-41CB-AA7E-C2E6313A044D}"/>
              </a:ext>
            </a:extLst>
          </p:cNvPr>
          <p:cNvSpPr/>
          <p:nvPr/>
        </p:nvSpPr>
        <p:spPr>
          <a:xfrm>
            <a:off x="7361765" y="3640045"/>
            <a:ext cx="477250" cy="224159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151" name="Connector: Elbow 150">
            <a:extLst>
              <a:ext uri="{FF2B5EF4-FFF2-40B4-BE49-F238E27FC236}">
                <a16:creationId xmlns:a16="http://schemas.microsoft.com/office/drawing/2014/main" id="{3C4C1E79-24D3-4324-9F25-A7DF51F42ECC}"/>
              </a:ext>
            </a:extLst>
          </p:cNvPr>
          <p:cNvCxnSpPr>
            <a:cxnSpLocks/>
            <a:stCxn id="153" idx="3"/>
            <a:endCxn id="149" idx="1"/>
          </p:cNvCxnSpPr>
          <p:nvPr/>
        </p:nvCxnSpPr>
        <p:spPr>
          <a:xfrm flipV="1">
            <a:off x="7100695" y="3273531"/>
            <a:ext cx="261070" cy="230551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or: Elbow 151">
            <a:extLst>
              <a:ext uri="{FF2B5EF4-FFF2-40B4-BE49-F238E27FC236}">
                <a16:creationId xmlns:a16="http://schemas.microsoft.com/office/drawing/2014/main" id="{F00D63AC-2033-4B43-97A9-761E64379CC0}"/>
              </a:ext>
            </a:extLst>
          </p:cNvPr>
          <p:cNvCxnSpPr>
            <a:cxnSpLocks/>
            <a:stCxn id="153" idx="3"/>
            <a:endCxn id="150" idx="1"/>
          </p:cNvCxnSpPr>
          <p:nvPr/>
        </p:nvCxnSpPr>
        <p:spPr>
          <a:xfrm>
            <a:off x="7100695" y="3504082"/>
            <a:ext cx="261070" cy="24804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Diamond 152">
            <a:extLst>
              <a:ext uri="{FF2B5EF4-FFF2-40B4-BE49-F238E27FC236}">
                <a16:creationId xmlns:a16="http://schemas.microsoft.com/office/drawing/2014/main" id="{9492A4E1-EAB1-486A-9DED-1B64B6411A11}"/>
              </a:ext>
            </a:extLst>
          </p:cNvPr>
          <p:cNvSpPr/>
          <p:nvPr/>
        </p:nvSpPr>
        <p:spPr>
          <a:xfrm>
            <a:off x="6156293" y="3031881"/>
            <a:ext cx="944402" cy="944402"/>
          </a:xfrm>
          <a:prstGeom prst="diamond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Budget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Available?</a:t>
            </a:r>
          </a:p>
        </p:txBody>
      </p:sp>
      <p:cxnSp>
        <p:nvCxnSpPr>
          <p:cNvPr id="157" name="Connector: Elbow 156">
            <a:extLst>
              <a:ext uri="{FF2B5EF4-FFF2-40B4-BE49-F238E27FC236}">
                <a16:creationId xmlns:a16="http://schemas.microsoft.com/office/drawing/2014/main" id="{0B74D684-E464-4CF3-A8DC-CAE2E80CBE08}"/>
              </a:ext>
            </a:extLst>
          </p:cNvPr>
          <p:cNvCxnSpPr>
            <a:cxnSpLocks/>
            <a:stCxn id="143" idx="2"/>
            <a:endCxn id="153" idx="1"/>
          </p:cNvCxnSpPr>
          <p:nvPr/>
        </p:nvCxnSpPr>
        <p:spPr>
          <a:xfrm rot="16200000" flipH="1">
            <a:off x="5780439" y="3128228"/>
            <a:ext cx="590066" cy="161641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: Rounded Corners 164">
            <a:extLst>
              <a:ext uri="{FF2B5EF4-FFF2-40B4-BE49-F238E27FC236}">
                <a16:creationId xmlns:a16="http://schemas.microsoft.com/office/drawing/2014/main" id="{0EEEE896-3138-436D-B341-62CC2B15DC81}"/>
              </a:ext>
            </a:extLst>
          </p:cNvPr>
          <p:cNvSpPr/>
          <p:nvPr/>
        </p:nvSpPr>
        <p:spPr>
          <a:xfrm>
            <a:off x="8107537" y="3031881"/>
            <a:ext cx="1510230" cy="504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Provide Cost Estimate And Deliver If Approved</a:t>
            </a:r>
          </a:p>
        </p:txBody>
      </p:sp>
      <p:cxnSp>
        <p:nvCxnSpPr>
          <p:cNvPr id="166" name="Straight Arrow Connector 165">
            <a:extLst>
              <a:ext uri="{FF2B5EF4-FFF2-40B4-BE49-F238E27FC236}">
                <a16:creationId xmlns:a16="http://schemas.microsoft.com/office/drawing/2014/main" id="{F041618F-056A-4809-8C2A-B101CFC6D17C}"/>
              </a:ext>
            </a:extLst>
          </p:cNvPr>
          <p:cNvCxnSpPr>
            <a:cxnSpLocks/>
            <a:stCxn id="149" idx="3"/>
            <a:endCxn id="165" idx="1"/>
          </p:cNvCxnSpPr>
          <p:nvPr/>
        </p:nvCxnSpPr>
        <p:spPr>
          <a:xfrm>
            <a:off x="7839015" y="3273531"/>
            <a:ext cx="268522" cy="10350"/>
          </a:xfrm>
          <a:prstGeom prst="straightConnector1">
            <a:avLst/>
          </a:prstGeom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or: Elbow 168">
            <a:extLst>
              <a:ext uri="{FF2B5EF4-FFF2-40B4-BE49-F238E27FC236}">
                <a16:creationId xmlns:a16="http://schemas.microsoft.com/office/drawing/2014/main" id="{2467974B-5080-4FC4-8733-DE51DA45FF1F}"/>
              </a:ext>
            </a:extLst>
          </p:cNvPr>
          <p:cNvCxnSpPr>
            <a:cxnSpLocks/>
            <a:stCxn id="150" idx="3"/>
            <a:endCxn id="171" idx="1"/>
          </p:cNvCxnSpPr>
          <p:nvPr/>
        </p:nvCxnSpPr>
        <p:spPr>
          <a:xfrm>
            <a:off x="7839015" y="3752125"/>
            <a:ext cx="268522" cy="61903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Rectangle: Rounded Corners 170">
            <a:extLst>
              <a:ext uri="{FF2B5EF4-FFF2-40B4-BE49-F238E27FC236}">
                <a16:creationId xmlns:a16="http://schemas.microsoft.com/office/drawing/2014/main" id="{A2C31F7E-8A6D-47A3-82A1-F22CB47CDF09}"/>
              </a:ext>
            </a:extLst>
          </p:cNvPr>
          <p:cNvSpPr/>
          <p:nvPr/>
        </p:nvSpPr>
        <p:spPr>
          <a:xfrm>
            <a:off x="8107537" y="4119155"/>
            <a:ext cx="1510230" cy="50400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IE" sz="1000" dirty="0">
                <a:solidFill>
                  <a:schemeClr val="tx1"/>
                </a:solidFill>
              </a:rPr>
              <a:t>Add to</a:t>
            </a:r>
          </a:p>
          <a:p>
            <a:pPr algn="ctr"/>
            <a:r>
              <a:rPr lang="en-IE" sz="1000" dirty="0">
                <a:solidFill>
                  <a:schemeClr val="tx1"/>
                </a:solidFill>
              </a:rPr>
              <a:t>Product Backlog</a:t>
            </a:r>
          </a:p>
        </p:txBody>
      </p:sp>
    </p:spTree>
    <p:extLst>
      <p:ext uri="{BB962C8B-B14F-4D97-AF65-F5344CB8AC3E}">
        <p14:creationId xmlns:p14="http://schemas.microsoft.com/office/powerpoint/2010/main" val="2156317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</TotalTime>
  <Words>51</Words>
  <Application>Microsoft Office PowerPoint</Application>
  <PresentationFormat>A4 Paper (210x297 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Mccrea</dc:creator>
  <cp:lastModifiedBy>Daniel Mccrea</cp:lastModifiedBy>
  <cp:revision>292</cp:revision>
  <dcterms:created xsi:type="dcterms:W3CDTF">2017-10-02T11:59:47Z</dcterms:created>
  <dcterms:modified xsi:type="dcterms:W3CDTF">2018-02-23T15:36:18Z</dcterms:modified>
</cp:coreProperties>
</file>